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242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5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726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884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253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721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2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773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519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761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081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459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832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726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555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586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8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A458C1-D9F9-4B7D-8317-8184411776ED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A7C466-1190-4BFE-9606-AE3AF61225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156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0697" y="1766175"/>
            <a:ext cx="7772400" cy="1463040"/>
          </a:xfrm>
        </p:spPr>
        <p:txBody>
          <a:bodyPr/>
          <a:lstStyle/>
          <a:p>
            <a:pPr algn="ctr"/>
            <a:r>
              <a:rPr lang="pt-BR" dirty="0" smtClean="0"/>
              <a:t>TREINAMENTO SIAFEM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16697" y="3659369"/>
            <a:ext cx="3200400" cy="1463040"/>
          </a:xfrm>
        </p:spPr>
        <p:txBody>
          <a:bodyPr>
            <a:normAutofit fontScale="92500"/>
          </a:bodyPr>
          <a:lstStyle/>
          <a:p>
            <a:pPr algn="ctr"/>
            <a:r>
              <a:rPr lang="pt-BR" b="1" dirty="0" smtClean="0"/>
              <a:t>RELAÇÃO EXTERNA - RE</a:t>
            </a:r>
          </a:p>
          <a:p>
            <a:pPr algn="ctr"/>
            <a:r>
              <a:rPr lang="pt-BR" b="1" dirty="0" smtClean="0"/>
              <a:t>ORDENS BANCÁRIAS CONTA ÚNICA DO TESOURO ESTADUAL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8274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43944"/>
            <a:ext cx="9601196" cy="1171977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>ATENÇÃO: APÓS A GERAÇÃO LIBERAR A RELAÇÃO EXTERNA PARA IMPRESSÃO</a:t>
            </a:r>
            <a:br>
              <a:rPr lang="pt-BR" sz="2400" dirty="0" smtClean="0"/>
            </a:br>
            <a:r>
              <a:rPr lang="pt-BR" sz="2400" dirty="0" smtClean="0"/>
              <a:t>UTLILIZAR A TRANSAÇÃO: &gt;LIBREBANCO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725769"/>
            <a:ext cx="9883460" cy="44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5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945" y="2395470"/>
            <a:ext cx="10869768" cy="2665927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ATENÇÃO: A RELAÇÃO EXTERNA GERADA NO MESMO DIA, DEVERÁ SER CANCELADA SUCESSIVAMENTE PELO &gt;CANREL E &gt;CANOB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020769"/>
            <a:ext cx="9601196" cy="1303867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CONFIRMAÇÃO PARA LIBERAÇÃO</a:t>
            </a:r>
            <a:br>
              <a:rPr lang="pt-BR" sz="3200" b="1" dirty="0" smtClean="0"/>
            </a:br>
            <a:r>
              <a:rPr lang="pt-BR" sz="3200" b="1" dirty="0" smtClean="0"/>
              <a:t>UTILIZAR NA TRANSAÇÃO LIBREBANCO A TECLA DE ATALHO PF12</a:t>
            </a:r>
            <a:endParaRPr lang="pt-BR" sz="32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527" y="2434107"/>
            <a:ext cx="8912180" cy="36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2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TRANSAÇÃO: IMPRELOB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5" y="2285999"/>
            <a:ext cx="9092484" cy="38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07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GERAÇÃO DO RELATÓRIO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712891"/>
            <a:ext cx="10663706" cy="4456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347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PROCEDIMENTOS PARA RELAÇÃO EXTERNA DIFERENTE DA DATA CORRENTE: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TRANSAÇÕES DISPONÍVEIS:</a:t>
            </a:r>
          </a:p>
          <a:p>
            <a:pPr>
              <a:buFontTx/>
              <a:buChar char="-"/>
            </a:pPr>
            <a:r>
              <a:rPr lang="pt-BR" dirty="0" smtClean="0"/>
              <a:t>IMPRELOB</a:t>
            </a:r>
          </a:p>
          <a:p>
            <a:pPr>
              <a:buFontTx/>
              <a:buChar char="-"/>
            </a:pPr>
            <a:r>
              <a:rPr lang="pt-BR" dirty="0" smtClean="0"/>
              <a:t>LIBREBANCO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1366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IMPRELOB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957589"/>
            <a:ext cx="9601196" cy="42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22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&gt; LIBREBANCO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906073"/>
            <a:ext cx="9601196" cy="42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14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ATENÇÃO: ATRAVÉS DO TRANSÇÃO &gt;LIBREBANCO PODERÁ SER CANCELADA ORDEM BANCÁRIA DE DIAS ANTERIORES A DATA CORRENTE.</a:t>
            </a:r>
            <a:endParaRPr lang="pt-B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2800" b="1" dirty="0" smtClean="0"/>
          </a:p>
          <a:p>
            <a:pPr marL="0" indent="0" algn="ctr">
              <a:buNone/>
            </a:pPr>
            <a:r>
              <a:rPr lang="pt-BR" sz="2800" b="1" dirty="0" smtClean="0"/>
              <a:t>- PARA CANCELAMENTO INFORMAR A RELAÇÃO EXTERNA QUE CONTÉM A ORDEM BANCÁRIA.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73276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48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EXEMPLO: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596981"/>
            <a:ext cx="9601196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4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PROCEDIMENTOS PARA ORDENS BANCÁRIAS EMITIDAS NO 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      </a:t>
            </a:r>
            <a:r>
              <a:rPr lang="pt-BR" b="1" dirty="0" smtClean="0"/>
              <a:t>TRANSAÇÕES DISPONÍVEIS:</a:t>
            </a:r>
          </a:p>
          <a:p>
            <a:r>
              <a:rPr lang="pt-BR" dirty="0" smtClean="0"/>
              <a:t>- CANREL – CANCELA RELAÇÃO EXTERNA</a:t>
            </a:r>
          </a:p>
          <a:p>
            <a:r>
              <a:rPr lang="pt-BR" dirty="0" smtClean="0"/>
              <a:t>- CANOB-CTU – CANCELA ORDEM BANCÁRIA</a:t>
            </a:r>
          </a:p>
          <a:p>
            <a:r>
              <a:rPr lang="pt-BR" dirty="0" smtClean="0"/>
              <a:t>- LIBREBANCO – LIBERA RELAÇÃO EXTERNA PARA O BANCO</a:t>
            </a:r>
          </a:p>
          <a:p>
            <a:r>
              <a:rPr lang="pt-BR" dirty="0" smtClean="0"/>
              <a:t>- IMPRELOB – IMPRESSÃO DE RELAÇÃO EXTERNA</a:t>
            </a:r>
          </a:p>
          <a:p>
            <a:r>
              <a:rPr lang="pt-BR" dirty="0" smtClean="0"/>
              <a:t>- LISRELOB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855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CONFIRMAÇÃO: PF12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918952"/>
            <a:ext cx="9601196" cy="42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265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BLOQUEIO DE RELAÇÃO EXTERNA NÃO PODERÁ SER DESFEITO!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189408"/>
            <a:ext cx="9601196" cy="3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080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IMPRESSÃO DA RELAÇÃO EXTERNA</a:t>
            </a:r>
            <a:br>
              <a:rPr lang="pt-BR" dirty="0" smtClean="0"/>
            </a:br>
            <a:r>
              <a:rPr lang="pt-BR" dirty="0" smtClean="0"/>
              <a:t>&gt; IMPRELOB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285999"/>
            <a:ext cx="9601196" cy="38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21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INFORMAR A RELAÇÃO A SER IMPRESSA: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285999"/>
            <a:ext cx="9601195" cy="39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44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64" y="605308"/>
            <a:ext cx="10689464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92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059409"/>
            <a:ext cx="9601196" cy="89818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CANCELAMENTOS NO MESMO DIA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467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O CANCELAMENTO DE ORDEM BANCÁRIA EMITIDA NO MESMO DIA DA INTENÇÃO DO CANCELAMENTO, A TRANSAÇÃO A SER UTILIZADA DEVERÁ SER:</a:t>
            </a:r>
          </a:p>
          <a:p>
            <a:pPr marL="0" indent="0">
              <a:buNone/>
            </a:pPr>
            <a:r>
              <a:rPr lang="pt-BR" b="1" u="sng" dirty="0" smtClean="0"/>
              <a:t>&gt;CANOB-CTU</a:t>
            </a:r>
          </a:p>
          <a:p>
            <a:pPr marL="0" indent="0">
              <a:buNone/>
            </a:pPr>
            <a:r>
              <a:rPr lang="pt-BR" dirty="0" smtClean="0"/>
              <a:t>NO ENTANTO, SE A ORDEM BANCÁRIA JÁ ESTIVER VINCULADA A UMA RELAÇÃO EXTERNA, A RELAÇÃO DEVERÁ SER CANCELADA ATRAVÉS DA TRANSAÇÃO </a:t>
            </a:r>
            <a:r>
              <a:rPr lang="pt-BR" b="1" u="sng" dirty="0" smtClean="0"/>
              <a:t>&gt;CANREL</a:t>
            </a:r>
            <a:r>
              <a:rPr lang="pt-BR" b="1" dirty="0" smtClean="0"/>
              <a:t> </a:t>
            </a:r>
            <a:r>
              <a:rPr lang="pt-BR" dirty="0" smtClean="0"/>
              <a:t>E APÓS O CANCELAMENTO DA RELAÇÃO QUE A TRANSAÇÃO </a:t>
            </a:r>
            <a:r>
              <a:rPr lang="pt-BR" b="1" u="sng" dirty="0" smtClean="0"/>
              <a:t>CANOB-CTU</a:t>
            </a:r>
            <a:r>
              <a:rPr lang="pt-BR" dirty="0" smtClean="0"/>
              <a:t> ESTARÁ DISPONÍVEL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94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GERAÇÃO E IMPRESSÃO DE RELAÇÃO EXTERNA NO MESMO DIA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8490" y="2556932"/>
            <a:ext cx="10715223" cy="3318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__ SIAFEM2015-EXEFIN,CONSULTAS,LISOB ( LISTA ORDEM BANCARIA ) ________________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CONSULTA EM 23/07/2015 AS 11:43                       USUARIO : EDNALDO SODRE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UNIDADE GESTORA    :  140001   -  SECRETARIA DE ESTADO DE FINANCAS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GESTAO             :  00001    -  TESOURO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DATA  NO.OB FAVORECIDO ** OB'S CONTA UNICA **   V A L O R BCO TOB RELACAO C/P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----- ----- ------------------------ -------------------- --- --- ------- ---</a:t>
            </a:r>
          </a:p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24/07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02975 BANCO DO BRASIL S/A                     29,27 001 013         PE</a:t>
            </a:r>
          </a:p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24/07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02976 BANCO DO BRASIL S/A                     13,54 001 013         PE</a:t>
            </a:r>
          </a:p>
          <a:p>
            <a:pPr marL="0" indent="0">
              <a:buNone/>
            </a:pP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24/07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02977 GUARA DIST DE PRODUTOS A               253,60 001 011         PE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9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01969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TENTATIVA DE IMPRESSÃO DA RELAÇÃO EXTERNA!!</a:t>
            </a:r>
            <a:endParaRPr lang="pt-BR" sz="2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1584101"/>
            <a:ext cx="9601195" cy="45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6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041398"/>
            <a:ext cx="9601196" cy="1185334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MUDANÇA NA GERAÇÃO DA RELAÇÃO EXTERNA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 smtClean="0"/>
              <a:t>1º </a:t>
            </a:r>
            <a:r>
              <a:rPr lang="pt-BR" dirty="0"/>
              <a:t>PASSO: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INFORMAR </a:t>
            </a:r>
            <a:r>
              <a:rPr lang="pt-BR" dirty="0"/>
              <a:t>P/ GERACAO DE &lt;RE&gt;        BANCO: </a:t>
            </a:r>
            <a:r>
              <a:rPr lang="pt-BR" dirty="0" smtClean="0"/>
              <a:t>001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RESULTADO: RE GERADO COM SUCESSO!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59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31065"/>
            <a:ext cx="9601196" cy="11075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LISTA RELAÇÃO EXTERNA</a:t>
            </a:r>
            <a:br>
              <a:rPr lang="pt-BR" dirty="0" smtClean="0"/>
            </a:br>
            <a:r>
              <a:rPr lang="pt-BR" dirty="0" smtClean="0"/>
              <a:t>&gt;LISRELOB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9" y="1738649"/>
            <a:ext cx="8961782" cy="44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4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95402" y="631065"/>
            <a:ext cx="9601196" cy="11075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LISTA RELAÇÃO EXTERNA</a:t>
            </a:r>
            <a:br>
              <a:rPr lang="pt-BR" dirty="0" smtClean="0"/>
            </a:br>
            <a:r>
              <a:rPr lang="pt-BR" dirty="0" smtClean="0"/>
              <a:t>&gt;LISRELOB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5" y="1669773"/>
            <a:ext cx="10416208" cy="42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2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8591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IMPRESSÃO POR DATA OU PELO NÚMERO DO RELATÓRIO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1989782"/>
            <a:ext cx="9601196" cy="41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8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381</Words>
  <Application>Microsoft Office PowerPoint</Application>
  <PresentationFormat>Personalizar</PresentationFormat>
  <Paragraphs>52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Orgânico</vt:lpstr>
      <vt:lpstr>TREINAMENTO SIAFEM</vt:lpstr>
      <vt:lpstr>PROCEDIMENTOS PARA ORDENS BANCÁRIAS EMITIDAS NO DIA</vt:lpstr>
      <vt:lpstr>CANCELAMENTOS NO MESMO DIA</vt:lpstr>
      <vt:lpstr>GERAÇÃO E IMPRESSÃO DE RELAÇÃO EXTERNA NO MESMO DIA</vt:lpstr>
      <vt:lpstr>TENTATIVA DE IMPRESSÃO DA RELAÇÃO EXTERNA!!</vt:lpstr>
      <vt:lpstr>MUDANÇA NA GERAÇÃO DA RELAÇÃO EXTERNA</vt:lpstr>
      <vt:lpstr>LISTA RELAÇÃO EXTERNA &gt;LISRELOB</vt:lpstr>
      <vt:lpstr>Slide 8</vt:lpstr>
      <vt:lpstr>IMPRESSÃO POR DATA OU PELO NÚMERO DO RELATÓRIO</vt:lpstr>
      <vt:lpstr>ATENÇÃO: APÓS A GERAÇÃO LIBERAR A RELAÇÃO EXTERNA PARA IMPRESSÃO UTLILIZAR A TRANSAÇÃO: &gt;LIBREBANCO</vt:lpstr>
      <vt:lpstr>ATENÇÃO: A RELAÇÃO EXTERNA GERADA NO MESMO DIA, DEVERÁ SER CANCELADA SUCESSIVAMENTE PELO &gt;CANREL E &gt;CANOB</vt:lpstr>
      <vt:lpstr>CONFIRMAÇÃO PARA LIBERAÇÃO UTILIZAR NA TRANSAÇÃO LIBREBANCO A TECLA DE ATALHO PF12</vt:lpstr>
      <vt:lpstr>TRANSAÇÃO: IMPRELOB</vt:lpstr>
      <vt:lpstr>GERAÇÃO DO RELATÓRIO</vt:lpstr>
      <vt:lpstr>PROCEDIMENTOS PARA RELAÇÃO EXTERNA DIFERENTE DA DATA CORRENTE:</vt:lpstr>
      <vt:lpstr>IMPRELOB</vt:lpstr>
      <vt:lpstr>&gt; LIBREBANCO</vt:lpstr>
      <vt:lpstr>ATENÇÃO: ATRAVÉS DO TRANSÇÃO &gt;LIBREBANCO PODERÁ SER CANCELADA ORDEM BANCÁRIA DE DIAS ANTERIORES A DATA CORRENTE.</vt:lpstr>
      <vt:lpstr>EXEMPLO:</vt:lpstr>
      <vt:lpstr>PARA CONFIRMAÇÃO: PF12</vt:lpstr>
      <vt:lpstr>O BLOQUEIO DE RELAÇÃO EXTERNA NÃO PODERÁ SER DESFEITO!</vt:lpstr>
      <vt:lpstr>IMPRESSÃO DA RELAÇÃO EXTERNA &gt; IMPRELOB</vt:lpstr>
      <vt:lpstr>INFORMAR A RELAÇÃO A SER IMPRESSA: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 SIAFEM</dc:title>
  <dc:creator>Ednaldo Sodré</dc:creator>
  <cp:lastModifiedBy>07406030436</cp:lastModifiedBy>
  <cp:revision>10</cp:revision>
  <dcterms:created xsi:type="dcterms:W3CDTF">2015-07-23T14:24:18Z</dcterms:created>
  <dcterms:modified xsi:type="dcterms:W3CDTF">2015-08-05T14:27:25Z</dcterms:modified>
</cp:coreProperties>
</file>